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46682-B4B1-4456-A753-A0AABEE6459E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7AB33-B11F-44ED-9A1D-30E732385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54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24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https://unsplash.com/photos/desktop-monitor-beside-computer-tower-on-inside-room-NaqHdUS5mno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4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https://unsplash.com/photos/people-sitting-on-green-grass-field-during-daytime-7rImz-goqfQ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09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https://unsplash.com/photos/man-reaching-hands-up-high-taken-at-daytime-Ls3yexjyRpk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48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https://unsplash.com/photos/flat-ray-photography-of-book-pencil-camera-and-with-lens-3OiYMgDKJ6k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254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https://unsplash.com/photos/woman-holding-tablet-computer-with-orange-cover-LktnTJ60a5k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44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https://unsplash.com/photos/silhouette-of-three-person-walking-inside-tunnel-7EyZlDg1Q8M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43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https://unsplash.com/photos/an-architect-working-on-a-draft-with-a-pencil-and-ruler-HtBlQdxfG9k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95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7AB33-B11F-44ED-9A1D-30E732385E1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17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9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0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7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6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7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7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1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2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3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09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B6370-61C2-7249-2999-B36798655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5229"/>
            <a:ext cx="9144000" cy="94473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校園冒險故事</a:t>
            </a:r>
          </a:p>
        </p:txBody>
      </p:sp>
    </p:spTree>
    <p:extLst>
      <p:ext uri="{BB962C8B-B14F-4D97-AF65-F5344CB8AC3E}">
        <p14:creationId xmlns:p14="http://schemas.microsoft.com/office/powerpoint/2010/main" val="23996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903 L -0.28151 0.01181 L -0.27656 0.01181 " pathEditMode="relative" ptsTypes="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F6FE07-672F-5D50-429F-AA86E7A04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6941"/>
            <a:ext cx="12192000" cy="939452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1C1D48-A53F-CD01-19AB-5B5C31A2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0" y="523403"/>
            <a:ext cx="9905998" cy="736940"/>
          </a:xfrm>
        </p:spPr>
        <p:txBody>
          <a:bodyPr/>
          <a:lstStyle/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1.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37007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4FB1137-9F86-4E3F-474C-C61046AB4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67" y="-341334"/>
            <a:ext cx="12248367" cy="7540668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F07DF564-1AA0-E115-ADFB-289ECC9EF532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2.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53402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785E491-B570-746F-2804-C2213A58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EE721A42-7E06-6CE9-29FD-F1CA61F6C118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3.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38672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E09E27-B6D6-A430-EF3C-3AD781ECA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7304"/>
            <a:ext cx="12192000" cy="8079288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CC15416-533D-21E2-D815-F8BF5DE89189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4.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82029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004C7ED-77E5-DCC0-0F57-2AAC247C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-582460"/>
            <a:ext cx="12192000" cy="81280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AFC2B3C-CC69-75F6-28CD-60691C8D4258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5.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80502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C826FDA-C865-D850-15D9-AD8E4863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104" y="-601249"/>
            <a:ext cx="12242104" cy="745924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352C01DC-8F8C-5BDA-6E0E-66ABB9AEFD4A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6.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7339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6252095-A461-AAF3-C613-FAA54528F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2FE73F3C-6161-D641-4B78-765B171448FD}"/>
              </a:ext>
            </a:extLst>
          </p:cNvPr>
          <p:cNvSpPr txBox="1">
            <a:spLocks/>
          </p:cNvSpPr>
          <p:nvPr/>
        </p:nvSpPr>
        <p:spPr>
          <a:xfrm>
            <a:off x="623170" y="523403"/>
            <a:ext cx="9905998" cy="73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7.</a:t>
            </a:r>
            <a:r>
              <a:rPr lang="zh-TW" altLang="en-US" dirty="0">
                <a:highlight>
                  <a:srgbClr val="000000"/>
                </a:highlight>
                <a:latin typeface="jf open 粉圓 2.0" panose="020B0000000000000000" pitchFamily="34" charset="-120"/>
                <a:ea typeface="jf open 粉圓 2.0" panose="020B0000000000000000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15578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87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529</TotalTime>
  <Words>96</Words>
  <Application>Microsoft Office PowerPoint</Application>
  <PresentationFormat>寬螢幕</PresentationFormat>
  <Paragraphs>24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Ginto</vt:lpstr>
      <vt:lpstr>jf open 粉圓 2.0</vt:lpstr>
      <vt:lpstr>Arial</vt:lpstr>
      <vt:lpstr>Calibri</vt:lpstr>
      <vt:lpstr>Calibri Light</vt:lpstr>
      <vt:lpstr>Office 佈景主題</vt:lpstr>
      <vt:lpstr>校園冒險故事</vt:lpstr>
      <vt:lpstr>1.目標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9</cp:revision>
  <dcterms:created xsi:type="dcterms:W3CDTF">2024-09-25T07:26:42Z</dcterms:created>
  <dcterms:modified xsi:type="dcterms:W3CDTF">2024-10-23T03:16:38Z</dcterms:modified>
</cp:coreProperties>
</file>